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74"/>
  </p:normalViewPr>
  <p:slideViewPr>
    <p:cSldViewPr snapToGrid="0" snapToObjects="1">
      <p:cViewPr varScale="1">
        <p:scale>
          <a:sx n="82" d="100"/>
          <a:sy n="82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A03ED0-C36C-ED49-9A58-374C0E07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EAB24D-01A7-8F48-90FD-1FA366675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630BFF-321F-4843-A8B3-0CB889C7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B33A64-E89D-0148-A8F2-C676ABE1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27E849-4E59-F84C-AD7D-B0E1D36C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52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E0074C-3D5C-584C-8757-5121ACDF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38B90F-2B97-2B40-A167-33904C38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923592-D1BA-524E-B508-99A99C1C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94047E-7E08-F048-892E-A7CDA94C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94B684-2949-AE4C-9F39-B1AB89C0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95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7F8181-FACD-D542-B2BF-F08E35ED3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8875849-F105-2A4D-BB01-7FAB9BE03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EC33CB-C62D-8C44-AEF6-2565D4DA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B6FFC2-A904-6745-BAB3-105F73ED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6B583C-DCC7-6848-B388-8E506A87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6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02BC2D-6EEE-9A48-B2FA-BBB21A04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D50105-9A93-C24A-B127-9D58FFAA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70ED94-E332-E644-81CB-3D5C8753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0CE165-0C3A-DE43-BDAD-B85EEE72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61382B-D4B3-5D4C-9ADA-70BADD58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91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0C421B-ADCB-C64D-B46F-41530342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05B2D11-294A-1944-9EFF-DA0EAC087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864AF9-5990-594D-AFE0-54E1EB5E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B27757-F45E-824D-BCF8-06D7E9EA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2A653C-2A46-F248-A8DC-4F695571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40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DF0824-B2AD-734C-B301-64F98159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4A1D3D-581C-3E4F-9072-CDBC58398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85A8EA9-7855-6D4E-909D-9D00B2CF7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7AC1D6-DF20-B540-8A9E-6FFD5B6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D1469E-87A6-794E-A0DF-AD2AF681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A44CFE6-78CA-AA46-A08D-2C70958F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7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999159-1779-0C44-9A2A-B1918867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2C280BE-A3D9-1144-A9B9-C9C667A94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ACC2C3-48CE-2047-B495-7F60DA585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551E959-C75E-944A-A95E-291C0EB10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A99F23A-90E8-CD49-ACDC-A59FF6FDE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6B54F93-A5E7-F242-A988-9CCB3A3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DC7EF2B-9590-9F42-810E-7376C73C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99DA684-2279-8447-A845-A4D14293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0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AE2641-06F5-EA4C-BE5B-F79E4F52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9122D8F-4326-3E48-AA7D-7CCF7E3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675BE13-FB33-4044-BF3A-F3C06378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833995D-BB12-484C-B0DC-98040DCB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80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EDDDE69-AAE4-4646-B7F8-8DE95F51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BD0DE6D-9A7C-1642-90D4-327AD286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38B1A0C-0CF1-3544-8889-E42E4C82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C334C9-5D30-474E-8E98-73B698C1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71C3A4-44D9-5E49-B1A0-C7282151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D582B1-3C5D-B743-9B21-BF5C1222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9B98A42-7D9C-FD4C-90D3-217F0390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17A387-721C-E742-A1A4-DC4EB1BC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665D735-978E-FF4B-A5AA-AE05C101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3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24E212-52CF-DC4F-9493-46570B95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ED7F2B8-6A4D-8547-81B1-F2B19A0ED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829EE0-53F3-A44A-B3D6-70191084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2E63C8F-3F2A-F041-A110-02457D91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8C402E6-D6F6-C14D-A177-FB3D9C2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EFD1A3D-E9F7-FD46-9A26-30DEF90A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7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9C211DC-613B-6547-98BF-AB434E58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93CB6E-92B1-B340-AB73-50C20F9C6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C82172-AAA8-BF4B-923C-093AAAED7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1CF6-09E8-A64A-9D5E-B840AD2489E5}" type="datetimeFigureOut">
              <a:rPr lang="hu-HU" smtClean="0"/>
              <a:t>2018. 10. 03.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7F4A9D-963A-3849-B212-BA006255A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2C03F7-9754-D843-83FA-52F0518B9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16DD-EA5D-B643-B5CA-EE5CBBA3D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87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E08A090-26D3-CF4D-A725-11D159A3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A8E0A0BF-F8D9-D14B-A7EE-C703760B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B3E4AC4E-0BFF-7F43-A9F6-75139CBA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B6CBC0AB-FE6E-2846-872F-CDFCA465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7485CCF8-AFB6-7B44-B7DC-2C012278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4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4DB72C4-B18B-844A-B24C-57CBA41C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2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0</Words>
  <Application>Microsoft Macintosh PowerPoint</Application>
  <PresentationFormat>Szélesvásznú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Office Sales Support 2</dc:creator>
  <cp:lastModifiedBy>Office Sales Support 2</cp:lastModifiedBy>
  <cp:revision>4</cp:revision>
  <dcterms:created xsi:type="dcterms:W3CDTF">2018-10-03T12:18:10Z</dcterms:created>
  <dcterms:modified xsi:type="dcterms:W3CDTF">2018-10-05T13:01:28Z</dcterms:modified>
</cp:coreProperties>
</file>